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76" r:id="rId1"/>
  </p:sldMasterIdLst>
  <p:notesMasterIdLst>
    <p:notesMasterId r:id="rId3"/>
  </p:notesMasterIdLst>
  <p:handoutMasterIdLst>
    <p:handoutMasterId r:id="rId4"/>
  </p:handoutMasterIdLst>
  <p:sldIdLst>
    <p:sldId id="367" r:id="rId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6" autoAdjust="0"/>
  </p:normalViewPr>
  <p:slideViewPr>
    <p:cSldViewPr>
      <p:cViewPr>
        <p:scale>
          <a:sx n="70" d="100"/>
          <a:sy n="70" d="100"/>
        </p:scale>
        <p:origin x="-84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notesViewPr>
    <p:cSldViewPr>
      <p:cViewPr>
        <p:scale>
          <a:sx n="60" d="100"/>
          <a:sy n="60" d="100"/>
        </p:scale>
        <p:origin x="-990" y="-732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1C5FB-00FF-40B5-9D46-24538913F162}" type="datetimeFigureOut">
              <a:rPr lang="en-US" smtClean="0"/>
              <a:pPr/>
              <a:t>6/11/2015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EC319-BC2E-4E83-A75A-D20A574D97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818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52" cy="4645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590" y="0"/>
            <a:ext cx="2971852" cy="4645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2C62B-A22F-47D4-B9A6-A690EAB498F9}" type="datetimeFigureOut">
              <a:rPr lang="en-US" smtClean="0"/>
              <a:pPr/>
              <a:t>6/11/2015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33" y="4415115"/>
            <a:ext cx="5487335" cy="418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227"/>
            <a:ext cx="2971852" cy="4645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590" y="8830227"/>
            <a:ext cx="2971852" cy="4645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E9EAF-7D53-48AB-998F-8DFC7B1687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454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7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ThemeB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77404"/>
            <a:ext cx="9400864" cy="7087804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" name="Picture 2" descr="SDIX_Logo_OriGene_Fina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867400"/>
            <a:ext cx="1729574" cy="7462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86" charset="0"/>
          <a:ea typeface="ＭＳ Ｐゴシック" pitchFamily="86" charset="-128"/>
          <a:cs typeface="ＭＳ Ｐゴシック" pitchFamily="8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Quality Policy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r>
              <a:rPr lang="en-US" dirty="0" smtClean="0"/>
              <a:t> 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At SDIX, management is committed to consistently meeting or exceeding customer requirements by:</a:t>
            </a: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Delivering quality products </a:t>
            </a:r>
            <a:r>
              <a:rPr lang="en-US" b="1" i="1" smtClean="0">
                <a:solidFill>
                  <a:schemeClr val="accent1">
                    <a:lumMod val="75000"/>
                  </a:schemeClr>
                </a:solidFill>
              </a:rPr>
              <a:t>and services that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conform to customer and regulatory requirements</a:t>
            </a:r>
          </a:p>
          <a:p>
            <a:endParaRPr lang="en-US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	Maintaining an effective Quality Management System</a:t>
            </a:r>
          </a:p>
          <a:p>
            <a:endParaRPr lang="en-US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	Providing courteous, knowledgeable, and timely support</a:t>
            </a:r>
          </a:p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We are a biotechnology organization that continuously improves our processes to ensure our name is synonymous with the highest standards for customer satisfaction and loyalty.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r>
              <a:rPr lang="en-US" sz="1600" b="1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r>
              <a:rPr lang="en-US" sz="1600" dirty="0" smtClean="0"/>
              <a:t> 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228600" y="6248400"/>
            <a:ext cx="3429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Rev. 0.2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DIX Brand Colors">
      <a:dk1>
        <a:srgbClr val="000000"/>
      </a:dk1>
      <a:lt1>
        <a:srgbClr val="FFFFFF"/>
      </a:lt1>
      <a:dk2>
        <a:srgbClr val="80AB32"/>
      </a:dk2>
      <a:lt2>
        <a:srgbClr val="FFFFFF"/>
      </a:lt2>
      <a:accent1>
        <a:srgbClr val="64A0C8"/>
      </a:accent1>
      <a:accent2>
        <a:srgbClr val="A17AAA"/>
      </a:accent2>
      <a:accent3>
        <a:srgbClr val="A6C26E"/>
      </a:accent3>
      <a:accent4>
        <a:srgbClr val="000000"/>
      </a:accent4>
      <a:accent5>
        <a:srgbClr val="EAAB00"/>
      </a:accent5>
      <a:accent6>
        <a:srgbClr val="AEA79F"/>
      </a:accent6>
      <a:hlink>
        <a:srgbClr val="64A0C8"/>
      </a:hlink>
      <a:folHlink>
        <a:srgbClr val="80AB32"/>
      </a:folHlink>
    </a:clrScheme>
    <a:fontScheme name="SDIX Brand Fonts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86" charset="0"/>
            <a:ea typeface="ＭＳ Ｐゴシック" pitchFamily="86" charset="-128"/>
            <a:cs typeface="ＭＳ Ｐゴシック" pitchFamily="8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86" charset="0"/>
            <a:ea typeface="ＭＳ Ｐゴシック" pitchFamily="86" charset="-128"/>
            <a:cs typeface="ＭＳ Ｐゴシック" pitchFamily="8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10051</TotalTime>
  <Words>5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Quality Policy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Vendor Brief and 2012, 2013 Info Request</dc:title>
  <dc:creator>dlombardi</dc:creator>
  <cp:lastModifiedBy>Florence Malinowski</cp:lastModifiedBy>
  <cp:revision>722</cp:revision>
  <dcterms:created xsi:type="dcterms:W3CDTF">2012-11-07T18:36:12Z</dcterms:created>
  <dcterms:modified xsi:type="dcterms:W3CDTF">2015-06-11T14:01:11Z</dcterms:modified>
</cp:coreProperties>
</file>